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9E092C-944C-42FA-BABA-24380C41BB9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  <p14:sldId id="263"/>
            <p14:sldId id="265"/>
            <p14:sldId id="266"/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6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3059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4964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7399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1387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35873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3238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9814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97527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7394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4543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2687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7E4D6-B6FF-4092-A174-B6A67B2C26FC}" type="datetimeFigureOut">
              <a:rPr lang="fi-FI" smtClean="0"/>
              <a:t>18.9.2016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6F5D3-1151-41F9-8C78-53383D74F6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2452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smtClean="0"/>
              <a:t>How much did you use time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 smtClean="0"/>
              <a:t>On your life?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766983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1028" name="Picture 4" descr="http://wersm.com/wp-content/uploads/2013/11/kill-thumb-657x36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592050" cy="689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3339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0661"/>
            <a:ext cx="12192000" cy="12506961"/>
          </a:xfrm>
        </p:spPr>
      </p:pic>
    </p:spTree>
    <p:extLst>
      <p:ext uri="{BB962C8B-B14F-4D97-AF65-F5344CB8AC3E}">
        <p14:creationId xmlns:p14="http://schemas.microsoft.com/office/powerpoint/2010/main" val="21328666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873"/>
            <a:ext cx="12192000" cy="502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343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6" y="0"/>
            <a:ext cx="11291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059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0343"/>
            <a:ext cx="12192000" cy="96534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14875" y="5562600"/>
            <a:ext cx="3305175" cy="819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TextBox 3"/>
          <p:cNvSpPr txBox="1"/>
          <p:nvPr/>
        </p:nvSpPr>
        <p:spPr>
          <a:xfrm>
            <a:off x="4714875" y="5741342"/>
            <a:ext cx="330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400" dirty="0" smtClean="0">
                <a:solidFill>
                  <a:schemeClr val="bg1"/>
                </a:solidFill>
              </a:rPr>
              <a:t>??????????????????????</a:t>
            </a:r>
            <a:endParaRPr lang="fi-FI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413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88050"/>
          </a:xfrm>
        </p:spPr>
        <p:txBody>
          <a:bodyPr>
            <a:noAutofit/>
          </a:bodyPr>
          <a:lstStyle/>
          <a:p>
            <a:pPr algn="ctr"/>
            <a:r>
              <a:rPr lang="fi-FI" sz="19900" dirty="0" smtClean="0">
                <a:latin typeface="Impact" panose="020B0806030902050204" pitchFamily="34" charset="0"/>
              </a:rPr>
              <a:t>HUMAN+</a:t>
            </a:r>
            <a:br>
              <a:rPr lang="fi-FI" sz="19900" dirty="0" smtClean="0">
                <a:latin typeface="Impact" panose="020B0806030902050204" pitchFamily="34" charset="0"/>
              </a:rPr>
            </a:br>
            <a:r>
              <a:rPr lang="fi-FI" sz="13800" dirty="0" smtClean="0">
                <a:latin typeface="Impact" panose="020B0806030902050204" pitchFamily="34" charset="0"/>
              </a:rPr>
              <a:t>Bionic Chip</a:t>
            </a:r>
            <a:endParaRPr lang="fi-FI" sz="138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929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8075"/>
          </a:xfrm>
        </p:spPr>
        <p:txBody>
          <a:bodyPr>
            <a:noAutofit/>
          </a:bodyPr>
          <a:lstStyle/>
          <a:p>
            <a:pPr algn="ctr"/>
            <a:r>
              <a:rPr lang="fi-FI" sz="59500" dirty="0" smtClean="0"/>
              <a:t>?</a:t>
            </a:r>
            <a:endParaRPr lang="fi-FI" sz="59500" dirty="0"/>
          </a:p>
        </p:txBody>
      </p:sp>
    </p:spTree>
    <p:extLst>
      <p:ext uri="{BB962C8B-B14F-4D97-AF65-F5344CB8AC3E}">
        <p14:creationId xmlns:p14="http://schemas.microsoft.com/office/powerpoint/2010/main" val="3202872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i-FI" dirty="0" smtClean="0"/>
              <a:t>TRADITIONALLY</a:t>
            </a:r>
            <a:endParaRPr lang="fi-FI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093736"/>
            <a:ext cx="5157787" cy="1478565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i-FI" dirty="0" smtClean="0"/>
              <a:t>HUMAN+</a:t>
            </a:r>
            <a:endParaRPr lang="fi-FI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90095"/>
            <a:ext cx="5183188" cy="1485847"/>
          </a:xfrm>
        </p:spPr>
      </p:pic>
      <p:sp>
        <p:nvSpPr>
          <p:cNvPr id="12" name="Left Bracket 11"/>
          <p:cNvSpPr/>
          <p:nvPr/>
        </p:nvSpPr>
        <p:spPr>
          <a:xfrm>
            <a:off x="839788" y="3197966"/>
            <a:ext cx="399472" cy="3050434"/>
          </a:xfrm>
          <a:prstGeom prst="lef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Left Bracket 12"/>
          <p:cNvSpPr/>
          <p:nvPr/>
        </p:nvSpPr>
        <p:spPr>
          <a:xfrm rot="10800000">
            <a:off x="3130116" y="3197965"/>
            <a:ext cx="399472" cy="3050434"/>
          </a:xfrm>
          <a:prstGeom prst="lef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Left Bracket 13"/>
          <p:cNvSpPr/>
          <p:nvPr/>
        </p:nvSpPr>
        <p:spPr>
          <a:xfrm>
            <a:off x="6172200" y="3197966"/>
            <a:ext cx="399472" cy="3050434"/>
          </a:xfrm>
          <a:prstGeom prst="lef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Left Bracket 14"/>
          <p:cNvSpPr/>
          <p:nvPr/>
        </p:nvSpPr>
        <p:spPr>
          <a:xfrm rot="10800000">
            <a:off x="7031832" y="3197965"/>
            <a:ext cx="399472" cy="3050434"/>
          </a:xfrm>
          <a:prstGeom prst="lef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TextBox 15"/>
          <p:cNvSpPr txBox="1"/>
          <p:nvPr/>
        </p:nvSpPr>
        <p:spPr>
          <a:xfrm>
            <a:off x="1050488" y="4475324"/>
            <a:ext cx="24388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Limited information gained in a traditional way</a:t>
            </a:r>
          </a:p>
          <a:p>
            <a:r>
              <a:rPr lang="fi-FI" dirty="0" smtClean="0"/>
              <a:t>+ most of the time you were just horsing around.</a:t>
            </a:r>
            <a:endParaRPr lang="fi-FI" dirty="0"/>
          </a:p>
        </p:txBody>
      </p:sp>
      <p:sp>
        <p:nvSpPr>
          <p:cNvPr id="17" name="TextBox 16"/>
          <p:cNvSpPr txBox="1"/>
          <p:nvPr/>
        </p:nvSpPr>
        <p:spPr>
          <a:xfrm>
            <a:off x="6193990" y="4475324"/>
            <a:ext cx="13117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Full knowledge</a:t>
            </a:r>
          </a:p>
          <a:p>
            <a:r>
              <a:rPr lang="en-US" dirty="0" smtClean="0"/>
              <a:t>of quantum</a:t>
            </a:r>
          </a:p>
          <a:p>
            <a:r>
              <a:rPr lang="en-US" dirty="0" smtClean="0"/>
              <a:t>Physics and meaning of life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562195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54982"/>
          </a:xfrm>
          <a:prstGeom prst="rect">
            <a:avLst/>
          </a:prstGeom>
          <a:solidFill>
            <a:srgbClr val="0E6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36" y="-180109"/>
            <a:ext cx="6483928" cy="9171622"/>
          </a:xfrm>
        </p:spPr>
      </p:pic>
    </p:spTree>
    <p:extLst>
      <p:ext uri="{BB962C8B-B14F-4D97-AF65-F5344CB8AC3E}">
        <p14:creationId xmlns:p14="http://schemas.microsoft.com/office/powerpoint/2010/main" val="28781246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1" y="-864527"/>
            <a:ext cx="7730838" cy="7930550"/>
          </a:xfrm>
        </p:spPr>
      </p:pic>
    </p:spTree>
    <p:extLst>
      <p:ext uri="{BB962C8B-B14F-4D97-AF65-F5344CB8AC3E}">
        <p14:creationId xmlns:p14="http://schemas.microsoft.com/office/powerpoint/2010/main" val="35456392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716" y="3436549"/>
            <a:ext cx="6268909" cy="35262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7505">
            <a:off x="6595535" y="1703485"/>
            <a:ext cx="5062304" cy="284754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5692">
            <a:off x="514350" y="390524"/>
            <a:ext cx="6457950" cy="363259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ight Arrow 4"/>
          <p:cNvSpPr/>
          <p:nvPr/>
        </p:nvSpPr>
        <p:spPr>
          <a:xfrm rot="1438725">
            <a:off x="6376879" y="1619250"/>
            <a:ext cx="1704975" cy="895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ight Arrow 6"/>
          <p:cNvSpPr/>
          <p:nvPr/>
        </p:nvSpPr>
        <p:spPr>
          <a:xfrm rot="8550808">
            <a:off x="6948379" y="3840450"/>
            <a:ext cx="1704975" cy="895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129511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Impact" panose="020B0806030902050204" pitchFamily="34" charset="0"/>
              </a:rPr>
              <a:t>Wont get rejected!</a:t>
            </a:r>
            <a:endParaRPr lang="fi-FI" dirty="0">
              <a:latin typeface="Impact" panose="020B080603090205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503" y="0"/>
            <a:ext cx="6685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805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48</Words>
  <Application>Microsoft Office PowerPoint</Application>
  <PresentationFormat>Widescreen</PresentationFormat>
  <Paragraphs>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Impact</vt:lpstr>
      <vt:lpstr>Office Theme</vt:lpstr>
      <vt:lpstr>How much did you use time</vt:lpstr>
      <vt:lpstr>PowerPoint Presentation</vt:lpstr>
      <vt:lpstr>HUMAN+ Bionic Chip</vt:lpstr>
      <vt:lpstr>?</vt:lpstr>
      <vt:lpstr>PowerPoint Presentation</vt:lpstr>
      <vt:lpstr>PowerPoint Presentation</vt:lpstr>
      <vt:lpstr>PowerPoint Presentation</vt:lpstr>
      <vt:lpstr>PowerPoint Presentation</vt:lpstr>
      <vt:lpstr>Wont get rejected!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Hoi homot</dc:title>
  <dc:creator>Juuso Kolehmainen</dc:creator>
  <cp:lastModifiedBy>Juuso Kolehmainen</cp:lastModifiedBy>
  <cp:revision>13</cp:revision>
  <dcterms:created xsi:type="dcterms:W3CDTF">2016-09-17T15:34:16Z</dcterms:created>
  <dcterms:modified xsi:type="dcterms:W3CDTF">2016-09-18T08:28:50Z</dcterms:modified>
</cp:coreProperties>
</file>